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ppt/diagrams/drawing1.xml" ContentType="application/vnd.ms-office.drawingml.diagramDrawing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3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EF0418-2B66-49AA-A55E-EFDABA52BE19}" v="55" dt="2022-06-28T16:53:18.6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5" d="100"/>
          <a:sy n="95" d="100"/>
        </p:scale>
        <p:origin x="-45" y="-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B5BCD4-7F18-47BC-8EAF-74CEB2A56B72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150EDF7-6C58-4C50-B9BF-45F2235FFFA9}">
      <dgm:prSet/>
      <dgm:spPr/>
      <dgm:t>
        <a:bodyPr/>
        <a:lstStyle/>
        <a:p>
          <a:r>
            <a:rPr lang="en-GB" dirty="0"/>
            <a:t>Pembrokeshire College – lead Geoff Elliott </a:t>
          </a:r>
          <a:endParaRPr lang="en-US" dirty="0"/>
        </a:p>
      </dgm:t>
    </dgm:pt>
    <dgm:pt modelId="{0C973266-D0EB-48A3-9A5C-4C85B1E276F6}" type="parTrans" cxnId="{227EE517-0B8C-4733-BF53-2EA9AD1CF5CD}">
      <dgm:prSet/>
      <dgm:spPr/>
      <dgm:t>
        <a:bodyPr/>
        <a:lstStyle/>
        <a:p>
          <a:endParaRPr lang="en-US"/>
        </a:p>
      </dgm:t>
    </dgm:pt>
    <dgm:pt modelId="{478FBAEE-5D25-4E3D-BE91-32958845EF58}" type="sibTrans" cxnId="{227EE517-0B8C-4733-BF53-2EA9AD1CF5CD}">
      <dgm:prSet/>
      <dgm:spPr/>
      <dgm:t>
        <a:bodyPr/>
        <a:lstStyle/>
        <a:p>
          <a:endParaRPr lang="en-US"/>
        </a:p>
      </dgm:t>
    </dgm:pt>
    <dgm:pt modelId="{22D0C338-4A79-4C8C-B100-EC513F2A6440}">
      <dgm:prSet/>
      <dgm:spPr/>
      <dgm:t>
        <a:bodyPr/>
        <a:lstStyle/>
        <a:p>
          <a:r>
            <a:rPr lang="en-GB" dirty="0" err="1"/>
            <a:t>Ufi</a:t>
          </a:r>
          <a:r>
            <a:rPr lang="en-GB" dirty="0"/>
            <a:t> </a:t>
          </a:r>
          <a:r>
            <a:rPr lang="en-GB" dirty="0" err="1"/>
            <a:t>VocTech</a:t>
          </a:r>
          <a:r>
            <a:rPr lang="en-GB" dirty="0"/>
            <a:t> Trust – funding</a:t>
          </a:r>
          <a:endParaRPr lang="en-US" dirty="0"/>
        </a:p>
      </dgm:t>
    </dgm:pt>
    <dgm:pt modelId="{54730B95-6415-44E7-9ACC-A828F58C2761}" type="parTrans" cxnId="{9E4A7398-88A7-41B4-B3A3-3506DD9F59A6}">
      <dgm:prSet/>
      <dgm:spPr/>
      <dgm:t>
        <a:bodyPr/>
        <a:lstStyle/>
        <a:p>
          <a:endParaRPr lang="en-US"/>
        </a:p>
      </dgm:t>
    </dgm:pt>
    <dgm:pt modelId="{6A1ECFCF-CB73-4BBE-8B3C-D506C9AB5E98}" type="sibTrans" cxnId="{9E4A7398-88A7-41B4-B3A3-3506DD9F59A6}">
      <dgm:prSet/>
      <dgm:spPr/>
      <dgm:t>
        <a:bodyPr/>
        <a:lstStyle/>
        <a:p>
          <a:endParaRPr lang="en-US"/>
        </a:p>
      </dgm:t>
    </dgm:pt>
    <dgm:pt modelId="{A9E75923-5BF2-4DC0-9B3D-49255EEA0A92}">
      <dgm:prSet/>
      <dgm:spPr/>
      <dgm:t>
        <a:bodyPr/>
        <a:lstStyle/>
        <a:p>
          <a:r>
            <a:rPr lang="en-GB" dirty="0"/>
            <a:t>WellSource – Software development</a:t>
          </a:r>
          <a:endParaRPr lang="en-US" dirty="0"/>
        </a:p>
      </dgm:t>
    </dgm:pt>
    <dgm:pt modelId="{549CB541-B9D2-47D6-A3C9-681EA938B42C}" type="parTrans" cxnId="{4957F4BD-62B3-4509-924E-BFDB403E6EA5}">
      <dgm:prSet/>
      <dgm:spPr/>
      <dgm:t>
        <a:bodyPr/>
        <a:lstStyle/>
        <a:p>
          <a:endParaRPr lang="en-US"/>
        </a:p>
      </dgm:t>
    </dgm:pt>
    <dgm:pt modelId="{DEB4AC5F-33B3-447D-BDC8-70C8890809DC}" type="sibTrans" cxnId="{4957F4BD-62B3-4509-924E-BFDB403E6EA5}">
      <dgm:prSet/>
      <dgm:spPr/>
      <dgm:t>
        <a:bodyPr/>
        <a:lstStyle/>
        <a:p>
          <a:endParaRPr lang="en-US"/>
        </a:p>
      </dgm:t>
    </dgm:pt>
    <dgm:pt modelId="{3B2F64A2-0151-4DD4-96D8-162313726D25}">
      <dgm:prSet/>
      <dgm:spPr/>
      <dgm:t>
        <a:bodyPr/>
        <a:lstStyle/>
        <a:p>
          <a:r>
            <a:rPr lang="en-GB"/>
            <a:t>Peter Kilcoyne Consulting – Project Management</a:t>
          </a:r>
          <a:endParaRPr lang="en-US"/>
        </a:p>
      </dgm:t>
    </dgm:pt>
    <dgm:pt modelId="{D083B466-BEFF-4ABD-96D0-6B96E850B97D}" type="parTrans" cxnId="{531617F9-2BC7-48AF-BB0D-BC294AF37AD3}">
      <dgm:prSet/>
      <dgm:spPr/>
      <dgm:t>
        <a:bodyPr/>
        <a:lstStyle/>
        <a:p>
          <a:endParaRPr lang="en-US"/>
        </a:p>
      </dgm:t>
    </dgm:pt>
    <dgm:pt modelId="{936C4756-73E4-4B50-A24B-99EEA19B0F31}" type="sibTrans" cxnId="{531617F9-2BC7-48AF-BB0D-BC294AF37AD3}">
      <dgm:prSet/>
      <dgm:spPr/>
      <dgm:t>
        <a:bodyPr/>
        <a:lstStyle/>
        <a:p>
          <a:endParaRPr lang="en-US"/>
        </a:p>
      </dgm:t>
    </dgm:pt>
    <dgm:pt modelId="{8F104241-935C-4237-AD7E-78F66DFFAED4}">
      <dgm:prSet/>
      <dgm:spPr/>
      <dgm:t>
        <a:bodyPr/>
        <a:lstStyle/>
        <a:p>
          <a:r>
            <a:rPr lang="en-GB" dirty="0"/>
            <a:t>Blended Learning Consortium – Partnership support</a:t>
          </a:r>
          <a:endParaRPr lang="en-US" dirty="0"/>
        </a:p>
      </dgm:t>
    </dgm:pt>
    <dgm:pt modelId="{60E619F0-F9CF-43A6-8E92-C119883B43B5}" type="parTrans" cxnId="{E88FF519-5761-48C3-8837-8193697DAB97}">
      <dgm:prSet/>
      <dgm:spPr/>
      <dgm:t>
        <a:bodyPr/>
        <a:lstStyle/>
        <a:p>
          <a:endParaRPr lang="en-US"/>
        </a:p>
      </dgm:t>
    </dgm:pt>
    <dgm:pt modelId="{588065D9-58DC-4741-9394-905AAE9D01E0}" type="sibTrans" cxnId="{E88FF519-5761-48C3-8837-8193697DAB97}">
      <dgm:prSet/>
      <dgm:spPr/>
      <dgm:t>
        <a:bodyPr/>
        <a:lstStyle/>
        <a:p>
          <a:endParaRPr lang="en-US"/>
        </a:p>
      </dgm:t>
    </dgm:pt>
    <dgm:pt modelId="{73D71D02-4E71-40A5-81A8-5FC1AA9747E4}">
      <dgm:prSet/>
      <dgm:spPr/>
      <dgm:t>
        <a:bodyPr/>
        <a:lstStyle/>
        <a:p>
          <a:r>
            <a:rPr lang="en-GB" dirty="0"/>
            <a:t>Terus elearning – LTI development (VLE integration)</a:t>
          </a:r>
          <a:endParaRPr lang="en-US" dirty="0"/>
        </a:p>
      </dgm:t>
    </dgm:pt>
    <dgm:pt modelId="{76D64C8D-0EEA-49EB-92AD-E1CC08A8D90E}" type="parTrans" cxnId="{554D45E6-B5F7-4C67-A4CF-4A193CFBB62E}">
      <dgm:prSet/>
      <dgm:spPr/>
      <dgm:t>
        <a:bodyPr/>
        <a:lstStyle/>
        <a:p>
          <a:endParaRPr lang="en-US"/>
        </a:p>
      </dgm:t>
    </dgm:pt>
    <dgm:pt modelId="{CE495F2C-627F-48AC-A3D2-DF2CD0CF7C92}" type="sibTrans" cxnId="{554D45E6-B5F7-4C67-A4CF-4A193CFBB62E}">
      <dgm:prSet/>
      <dgm:spPr/>
      <dgm:t>
        <a:bodyPr/>
        <a:lstStyle/>
        <a:p>
          <a:endParaRPr lang="en-US"/>
        </a:p>
      </dgm:t>
    </dgm:pt>
    <dgm:pt modelId="{4419566A-965A-44A0-8EA0-33B3CEA67EAF}">
      <dgm:prSet/>
      <dgm:spPr/>
      <dgm:t>
        <a:bodyPr/>
        <a:lstStyle/>
        <a:p>
          <a:r>
            <a:rPr lang="en-GB" dirty="0"/>
            <a:t>Approx. 100 colleges, schools, and universities in UK and around the world</a:t>
          </a:r>
          <a:endParaRPr lang="en-US" dirty="0"/>
        </a:p>
      </dgm:t>
    </dgm:pt>
    <dgm:pt modelId="{A37A25EB-041F-4113-B5E2-D68D618F6590}" type="parTrans" cxnId="{86EBCDE1-AD83-46C7-BEB2-753C880FACAF}">
      <dgm:prSet/>
      <dgm:spPr/>
      <dgm:t>
        <a:bodyPr/>
        <a:lstStyle/>
        <a:p>
          <a:endParaRPr lang="en-US"/>
        </a:p>
      </dgm:t>
    </dgm:pt>
    <dgm:pt modelId="{DDEC7740-7D49-4D3B-86C4-FFF47035CB70}" type="sibTrans" cxnId="{86EBCDE1-AD83-46C7-BEB2-753C880FACAF}">
      <dgm:prSet/>
      <dgm:spPr/>
      <dgm:t>
        <a:bodyPr/>
        <a:lstStyle/>
        <a:p>
          <a:endParaRPr lang="en-US"/>
        </a:p>
      </dgm:t>
    </dgm:pt>
    <dgm:pt modelId="{9F98B037-0929-4E35-90CC-1D767C09E03E}">
      <dgm:prSet/>
      <dgm:spPr/>
      <dgm:t>
        <a:bodyPr/>
        <a:lstStyle/>
        <a:p>
          <a:r>
            <a:rPr lang="en-GB"/>
            <a:t>Over 10,000 learners and 150 teachers</a:t>
          </a:r>
          <a:endParaRPr lang="en-US"/>
        </a:p>
      </dgm:t>
    </dgm:pt>
    <dgm:pt modelId="{82FBA002-B6FF-4FEF-8F19-42C85EEF4D23}" type="parTrans" cxnId="{7044A70B-DAB1-4583-A427-20033A496F0D}">
      <dgm:prSet/>
      <dgm:spPr/>
      <dgm:t>
        <a:bodyPr/>
        <a:lstStyle/>
        <a:p>
          <a:endParaRPr lang="en-US"/>
        </a:p>
      </dgm:t>
    </dgm:pt>
    <dgm:pt modelId="{DD962F7A-8206-461B-B486-269114C419C1}" type="sibTrans" cxnId="{7044A70B-DAB1-4583-A427-20033A496F0D}">
      <dgm:prSet/>
      <dgm:spPr/>
      <dgm:t>
        <a:bodyPr/>
        <a:lstStyle/>
        <a:p>
          <a:endParaRPr lang="en-US"/>
        </a:p>
      </dgm:t>
    </dgm:pt>
    <dgm:pt modelId="{92966EF3-1384-4EF5-B982-9190D275487C}">
      <dgm:prSet/>
      <dgm:spPr/>
      <dgm:t>
        <a:bodyPr/>
        <a:lstStyle/>
        <a:p>
          <a:r>
            <a:rPr lang="en-US" dirty="0"/>
            <a:t>Transform Education - Training</a:t>
          </a:r>
        </a:p>
      </dgm:t>
    </dgm:pt>
    <dgm:pt modelId="{F45C8B82-4A91-41E3-AC68-10A247BA3238}" type="parTrans" cxnId="{4B97590E-7A89-461F-B4E7-A30E65A84DEE}">
      <dgm:prSet/>
      <dgm:spPr/>
      <dgm:t>
        <a:bodyPr/>
        <a:lstStyle/>
        <a:p>
          <a:endParaRPr lang="en-GB"/>
        </a:p>
      </dgm:t>
    </dgm:pt>
    <dgm:pt modelId="{3C03CE2A-8F34-49BA-BAC0-5EFBA40E3529}" type="sibTrans" cxnId="{4B97590E-7A89-461F-B4E7-A30E65A84DEE}">
      <dgm:prSet/>
      <dgm:spPr/>
      <dgm:t>
        <a:bodyPr/>
        <a:lstStyle/>
        <a:p>
          <a:endParaRPr lang="en-GB"/>
        </a:p>
      </dgm:t>
    </dgm:pt>
    <dgm:pt modelId="{BA46F9D6-090F-4BFE-84FD-74A8B0217E51}" type="pres">
      <dgm:prSet presAssocID="{2BB5BCD4-7F18-47BC-8EAF-74CEB2A56B72}" presName="vert0" presStyleCnt="0">
        <dgm:presLayoutVars>
          <dgm:dir/>
          <dgm:animOne val="branch"/>
          <dgm:animLvl val="lvl"/>
        </dgm:presLayoutVars>
      </dgm:prSet>
      <dgm:spPr/>
    </dgm:pt>
    <dgm:pt modelId="{AF5FD1A0-F8DD-4477-9BDA-015F0F4AC714}" type="pres">
      <dgm:prSet presAssocID="{7150EDF7-6C58-4C50-B9BF-45F2235FFFA9}" presName="thickLine" presStyleLbl="alignNode1" presStyleIdx="0" presStyleCnt="9"/>
      <dgm:spPr/>
    </dgm:pt>
    <dgm:pt modelId="{793C30EC-C47A-4C7C-836A-98AC85333775}" type="pres">
      <dgm:prSet presAssocID="{7150EDF7-6C58-4C50-B9BF-45F2235FFFA9}" presName="horz1" presStyleCnt="0"/>
      <dgm:spPr/>
    </dgm:pt>
    <dgm:pt modelId="{9FCE7159-8B29-4F1B-AF2A-AFAD5EECDC19}" type="pres">
      <dgm:prSet presAssocID="{7150EDF7-6C58-4C50-B9BF-45F2235FFFA9}" presName="tx1" presStyleLbl="revTx" presStyleIdx="0" presStyleCnt="9"/>
      <dgm:spPr/>
    </dgm:pt>
    <dgm:pt modelId="{5BD2B56C-4EA4-495D-8D25-4793694EEED4}" type="pres">
      <dgm:prSet presAssocID="{7150EDF7-6C58-4C50-B9BF-45F2235FFFA9}" presName="vert1" presStyleCnt="0"/>
      <dgm:spPr/>
    </dgm:pt>
    <dgm:pt modelId="{FCF7185B-EE8A-461E-BE8C-D78DF9A49FBB}" type="pres">
      <dgm:prSet presAssocID="{22D0C338-4A79-4C8C-B100-EC513F2A6440}" presName="thickLine" presStyleLbl="alignNode1" presStyleIdx="1" presStyleCnt="9"/>
      <dgm:spPr/>
    </dgm:pt>
    <dgm:pt modelId="{4555E93D-FC07-46B7-8123-C887D47FFAAC}" type="pres">
      <dgm:prSet presAssocID="{22D0C338-4A79-4C8C-B100-EC513F2A6440}" presName="horz1" presStyleCnt="0"/>
      <dgm:spPr/>
    </dgm:pt>
    <dgm:pt modelId="{8CE0EEDD-8586-46AE-A8C1-0AF8E647D2B5}" type="pres">
      <dgm:prSet presAssocID="{22D0C338-4A79-4C8C-B100-EC513F2A6440}" presName="tx1" presStyleLbl="revTx" presStyleIdx="1" presStyleCnt="9"/>
      <dgm:spPr/>
    </dgm:pt>
    <dgm:pt modelId="{F6758EDD-57CB-413D-B057-3002B659E5C4}" type="pres">
      <dgm:prSet presAssocID="{22D0C338-4A79-4C8C-B100-EC513F2A6440}" presName="vert1" presStyleCnt="0"/>
      <dgm:spPr/>
    </dgm:pt>
    <dgm:pt modelId="{38AC18ED-607A-45DA-991E-0115D85FC32C}" type="pres">
      <dgm:prSet presAssocID="{A9E75923-5BF2-4DC0-9B3D-49255EEA0A92}" presName="thickLine" presStyleLbl="alignNode1" presStyleIdx="2" presStyleCnt="9"/>
      <dgm:spPr/>
    </dgm:pt>
    <dgm:pt modelId="{4ECE0C94-E71D-4FCC-AEBD-29AEF9AA2B67}" type="pres">
      <dgm:prSet presAssocID="{A9E75923-5BF2-4DC0-9B3D-49255EEA0A92}" presName="horz1" presStyleCnt="0"/>
      <dgm:spPr/>
    </dgm:pt>
    <dgm:pt modelId="{1EC23C87-92FF-4906-BED9-D36E714FCEEA}" type="pres">
      <dgm:prSet presAssocID="{A9E75923-5BF2-4DC0-9B3D-49255EEA0A92}" presName="tx1" presStyleLbl="revTx" presStyleIdx="2" presStyleCnt="9"/>
      <dgm:spPr/>
    </dgm:pt>
    <dgm:pt modelId="{751D36ED-AC16-4A41-9C74-1EBF3B19F141}" type="pres">
      <dgm:prSet presAssocID="{A9E75923-5BF2-4DC0-9B3D-49255EEA0A92}" presName="vert1" presStyleCnt="0"/>
      <dgm:spPr/>
    </dgm:pt>
    <dgm:pt modelId="{E858ADB0-57E9-4F7A-9CFA-F078600763CA}" type="pres">
      <dgm:prSet presAssocID="{3B2F64A2-0151-4DD4-96D8-162313726D25}" presName="thickLine" presStyleLbl="alignNode1" presStyleIdx="3" presStyleCnt="9"/>
      <dgm:spPr/>
    </dgm:pt>
    <dgm:pt modelId="{CF0A084D-7849-476B-943C-C2F555511F55}" type="pres">
      <dgm:prSet presAssocID="{3B2F64A2-0151-4DD4-96D8-162313726D25}" presName="horz1" presStyleCnt="0"/>
      <dgm:spPr/>
    </dgm:pt>
    <dgm:pt modelId="{94CB4669-9AF6-42AC-893D-201A2FC36F4C}" type="pres">
      <dgm:prSet presAssocID="{3B2F64A2-0151-4DD4-96D8-162313726D25}" presName="tx1" presStyleLbl="revTx" presStyleIdx="3" presStyleCnt="9"/>
      <dgm:spPr/>
    </dgm:pt>
    <dgm:pt modelId="{77FBDE8C-9415-4A73-8554-97420EC013CD}" type="pres">
      <dgm:prSet presAssocID="{3B2F64A2-0151-4DD4-96D8-162313726D25}" presName="vert1" presStyleCnt="0"/>
      <dgm:spPr/>
    </dgm:pt>
    <dgm:pt modelId="{264739A4-BFE6-4257-B703-2A0A259FC8F9}" type="pres">
      <dgm:prSet presAssocID="{8F104241-935C-4237-AD7E-78F66DFFAED4}" presName="thickLine" presStyleLbl="alignNode1" presStyleIdx="4" presStyleCnt="9"/>
      <dgm:spPr/>
    </dgm:pt>
    <dgm:pt modelId="{F0B05203-31F6-4056-8AC0-94260EE2FDDF}" type="pres">
      <dgm:prSet presAssocID="{8F104241-935C-4237-AD7E-78F66DFFAED4}" presName="horz1" presStyleCnt="0"/>
      <dgm:spPr/>
    </dgm:pt>
    <dgm:pt modelId="{8461F2ED-CEFC-45F2-876A-3CD628F89FEC}" type="pres">
      <dgm:prSet presAssocID="{8F104241-935C-4237-AD7E-78F66DFFAED4}" presName="tx1" presStyleLbl="revTx" presStyleIdx="4" presStyleCnt="9"/>
      <dgm:spPr/>
    </dgm:pt>
    <dgm:pt modelId="{30D19691-F7A6-4B32-A894-D710BA9F81D1}" type="pres">
      <dgm:prSet presAssocID="{8F104241-935C-4237-AD7E-78F66DFFAED4}" presName="vert1" presStyleCnt="0"/>
      <dgm:spPr/>
    </dgm:pt>
    <dgm:pt modelId="{8EEBA69A-F334-4A79-B7BD-83AF1F467D5F}" type="pres">
      <dgm:prSet presAssocID="{92966EF3-1384-4EF5-B982-9190D275487C}" presName="thickLine" presStyleLbl="alignNode1" presStyleIdx="5" presStyleCnt="9"/>
      <dgm:spPr/>
    </dgm:pt>
    <dgm:pt modelId="{F355A452-7B91-477A-9936-F00118246DD9}" type="pres">
      <dgm:prSet presAssocID="{92966EF3-1384-4EF5-B982-9190D275487C}" presName="horz1" presStyleCnt="0"/>
      <dgm:spPr/>
    </dgm:pt>
    <dgm:pt modelId="{AF324D7B-4898-42DB-ABC6-3F382C1F5C01}" type="pres">
      <dgm:prSet presAssocID="{92966EF3-1384-4EF5-B982-9190D275487C}" presName="tx1" presStyleLbl="revTx" presStyleIdx="5" presStyleCnt="9"/>
      <dgm:spPr/>
    </dgm:pt>
    <dgm:pt modelId="{8E2F73DF-56F3-4BA2-953A-2B3CB17EE389}" type="pres">
      <dgm:prSet presAssocID="{92966EF3-1384-4EF5-B982-9190D275487C}" presName="vert1" presStyleCnt="0"/>
      <dgm:spPr/>
    </dgm:pt>
    <dgm:pt modelId="{BDEB0CDD-7963-436A-B9A1-A0ECDE94808E}" type="pres">
      <dgm:prSet presAssocID="{73D71D02-4E71-40A5-81A8-5FC1AA9747E4}" presName="thickLine" presStyleLbl="alignNode1" presStyleIdx="6" presStyleCnt="9"/>
      <dgm:spPr/>
    </dgm:pt>
    <dgm:pt modelId="{71B0F157-C2E0-4472-AE37-380E7875B50F}" type="pres">
      <dgm:prSet presAssocID="{73D71D02-4E71-40A5-81A8-5FC1AA9747E4}" presName="horz1" presStyleCnt="0"/>
      <dgm:spPr/>
    </dgm:pt>
    <dgm:pt modelId="{A91A8B05-FE42-4EA6-853C-296CB6874993}" type="pres">
      <dgm:prSet presAssocID="{73D71D02-4E71-40A5-81A8-5FC1AA9747E4}" presName="tx1" presStyleLbl="revTx" presStyleIdx="6" presStyleCnt="9"/>
      <dgm:spPr/>
    </dgm:pt>
    <dgm:pt modelId="{EF86473D-EEBE-4A36-A3BC-0B8E85EDADB8}" type="pres">
      <dgm:prSet presAssocID="{73D71D02-4E71-40A5-81A8-5FC1AA9747E4}" presName="vert1" presStyleCnt="0"/>
      <dgm:spPr/>
    </dgm:pt>
    <dgm:pt modelId="{AD930277-3F53-4D9E-8280-0727E8279B17}" type="pres">
      <dgm:prSet presAssocID="{4419566A-965A-44A0-8EA0-33B3CEA67EAF}" presName="thickLine" presStyleLbl="alignNode1" presStyleIdx="7" presStyleCnt="9"/>
      <dgm:spPr/>
    </dgm:pt>
    <dgm:pt modelId="{4CDFCC72-70BC-4D15-AB1A-6502190AB52A}" type="pres">
      <dgm:prSet presAssocID="{4419566A-965A-44A0-8EA0-33B3CEA67EAF}" presName="horz1" presStyleCnt="0"/>
      <dgm:spPr/>
    </dgm:pt>
    <dgm:pt modelId="{33B44F8A-CCB2-4855-851A-8C336BF62D0C}" type="pres">
      <dgm:prSet presAssocID="{4419566A-965A-44A0-8EA0-33B3CEA67EAF}" presName="tx1" presStyleLbl="revTx" presStyleIdx="7" presStyleCnt="9"/>
      <dgm:spPr/>
    </dgm:pt>
    <dgm:pt modelId="{8A38F4D0-A5BD-477B-A6D2-C93EC3E32E33}" type="pres">
      <dgm:prSet presAssocID="{4419566A-965A-44A0-8EA0-33B3CEA67EAF}" presName="vert1" presStyleCnt="0"/>
      <dgm:spPr/>
    </dgm:pt>
    <dgm:pt modelId="{157FE9CA-BB22-4CAE-A709-B3B8DFE933B0}" type="pres">
      <dgm:prSet presAssocID="{9F98B037-0929-4E35-90CC-1D767C09E03E}" presName="thickLine" presStyleLbl="alignNode1" presStyleIdx="8" presStyleCnt="9"/>
      <dgm:spPr/>
    </dgm:pt>
    <dgm:pt modelId="{7C126718-3302-4955-9B5B-5CF36ECC66A4}" type="pres">
      <dgm:prSet presAssocID="{9F98B037-0929-4E35-90CC-1D767C09E03E}" presName="horz1" presStyleCnt="0"/>
      <dgm:spPr/>
    </dgm:pt>
    <dgm:pt modelId="{CC3CC771-2361-4AF4-B6CA-318FA533F3F5}" type="pres">
      <dgm:prSet presAssocID="{9F98B037-0929-4E35-90CC-1D767C09E03E}" presName="tx1" presStyleLbl="revTx" presStyleIdx="8" presStyleCnt="9"/>
      <dgm:spPr/>
    </dgm:pt>
    <dgm:pt modelId="{0E1F84F8-F776-4386-95C6-4F971A88BD21}" type="pres">
      <dgm:prSet presAssocID="{9F98B037-0929-4E35-90CC-1D767C09E03E}" presName="vert1" presStyleCnt="0"/>
      <dgm:spPr/>
    </dgm:pt>
  </dgm:ptLst>
  <dgm:cxnLst>
    <dgm:cxn modelId="{F47F2D01-9868-4A17-8821-7960DDE46685}" type="presOf" srcId="{9F98B037-0929-4E35-90CC-1D767C09E03E}" destId="{CC3CC771-2361-4AF4-B6CA-318FA533F3F5}" srcOrd="0" destOrd="0" presId="urn:microsoft.com/office/officeart/2008/layout/LinedList"/>
    <dgm:cxn modelId="{9234E803-82F7-481E-A127-272FEB16C164}" type="presOf" srcId="{8F104241-935C-4237-AD7E-78F66DFFAED4}" destId="{8461F2ED-CEFC-45F2-876A-3CD628F89FEC}" srcOrd="0" destOrd="0" presId="urn:microsoft.com/office/officeart/2008/layout/LinedList"/>
    <dgm:cxn modelId="{BF75D50A-B1FC-434B-91FF-1AACAF1451B8}" type="presOf" srcId="{4419566A-965A-44A0-8EA0-33B3CEA67EAF}" destId="{33B44F8A-CCB2-4855-851A-8C336BF62D0C}" srcOrd="0" destOrd="0" presId="urn:microsoft.com/office/officeart/2008/layout/LinedList"/>
    <dgm:cxn modelId="{9ED0F30A-8B85-4C0A-9D5C-0AB59EC1D0EB}" type="presOf" srcId="{73D71D02-4E71-40A5-81A8-5FC1AA9747E4}" destId="{A91A8B05-FE42-4EA6-853C-296CB6874993}" srcOrd="0" destOrd="0" presId="urn:microsoft.com/office/officeart/2008/layout/LinedList"/>
    <dgm:cxn modelId="{7044A70B-DAB1-4583-A427-20033A496F0D}" srcId="{2BB5BCD4-7F18-47BC-8EAF-74CEB2A56B72}" destId="{9F98B037-0929-4E35-90CC-1D767C09E03E}" srcOrd="8" destOrd="0" parTransId="{82FBA002-B6FF-4FEF-8F19-42C85EEF4D23}" sibTransId="{DD962F7A-8206-461B-B486-269114C419C1}"/>
    <dgm:cxn modelId="{4B97590E-7A89-461F-B4E7-A30E65A84DEE}" srcId="{2BB5BCD4-7F18-47BC-8EAF-74CEB2A56B72}" destId="{92966EF3-1384-4EF5-B982-9190D275487C}" srcOrd="5" destOrd="0" parTransId="{F45C8B82-4A91-41E3-AC68-10A247BA3238}" sibTransId="{3C03CE2A-8F34-49BA-BAC0-5EFBA40E3529}"/>
    <dgm:cxn modelId="{227EE517-0B8C-4733-BF53-2EA9AD1CF5CD}" srcId="{2BB5BCD4-7F18-47BC-8EAF-74CEB2A56B72}" destId="{7150EDF7-6C58-4C50-B9BF-45F2235FFFA9}" srcOrd="0" destOrd="0" parTransId="{0C973266-D0EB-48A3-9A5C-4C85B1E276F6}" sibTransId="{478FBAEE-5D25-4E3D-BE91-32958845EF58}"/>
    <dgm:cxn modelId="{E88FF519-5761-48C3-8837-8193697DAB97}" srcId="{2BB5BCD4-7F18-47BC-8EAF-74CEB2A56B72}" destId="{8F104241-935C-4237-AD7E-78F66DFFAED4}" srcOrd="4" destOrd="0" parTransId="{60E619F0-F9CF-43A6-8E92-C119883B43B5}" sibTransId="{588065D9-58DC-4741-9394-905AAE9D01E0}"/>
    <dgm:cxn modelId="{F3FCBB1A-A1C4-4CFF-89A7-6ABABB5F7172}" type="presOf" srcId="{3B2F64A2-0151-4DD4-96D8-162313726D25}" destId="{94CB4669-9AF6-42AC-893D-201A2FC36F4C}" srcOrd="0" destOrd="0" presId="urn:microsoft.com/office/officeart/2008/layout/LinedList"/>
    <dgm:cxn modelId="{1687BD39-1DC0-42B0-98B7-6A84FBA17A9B}" type="presOf" srcId="{7150EDF7-6C58-4C50-B9BF-45F2235FFFA9}" destId="{9FCE7159-8B29-4F1B-AF2A-AFAD5EECDC19}" srcOrd="0" destOrd="0" presId="urn:microsoft.com/office/officeart/2008/layout/LinedList"/>
    <dgm:cxn modelId="{D213E851-C507-4435-9E7E-BDC37503D14A}" type="presOf" srcId="{22D0C338-4A79-4C8C-B100-EC513F2A6440}" destId="{8CE0EEDD-8586-46AE-A8C1-0AF8E647D2B5}" srcOrd="0" destOrd="0" presId="urn:microsoft.com/office/officeart/2008/layout/LinedList"/>
    <dgm:cxn modelId="{9E4A7398-88A7-41B4-B3A3-3506DD9F59A6}" srcId="{2BB5BCD4-7F18-47BC-8EAF-74CEB2A56B72}" destId="{22D0C338-4A79-4C8C-B100-EC513F2A6440}" srcOrd="1" destOrd="0" parTransId="{54730B95-6415-44E7-9ACC-A828F58C2761}" sibTransId="{6A1ECFCF-CB73-4BBE-8B3C-D506C9AB5E98}"/>
    <dgm:cxn modelId="{4957F4BD-62B3-4509-924E-BFDB403E6EA5}" srcId="{2BB5BCD4-7F18-47BC-8EAF-74CEB2A56B72}" destId="{A9E75923-5BF2-4DC0-9B3D-49255EEA0A92}" srcOrd="2" destOrd="0" parTransId="{549CB541-B9D2-47D6-A3C9-681EA938B42C}" sibTransId="{DEB4AC5F-33B3-447D-BDC8-70C8890809DC}"/>
    <dgm:cxn modelId="{381D3DC4-3698-4AB6-852E-78E50215EF75}" type="presOf" srcId="{A9E75923-5BF2-4DC0-9B3D-49255EEA0A92}" destId="{1EC23C87-92FF-4906-BED9-D36E714FCEEA}" srcOrd="0" destOrd="0" presId="urn:microsoft.com/office/officeart/2008/layout/LinedList"/>
    <dgm:cxn modelId="{7736E1E0-63C3-4227-BCEA-99B02498D00B}" type="presOf" srcId="{2BB5BCD4-7F18-47BC-8EAF-74CEB2A56B72}" destId="{BA46F9D6-090F-4BFE-84FD-74A8B0217E51}" srcOrd="0" destOrd="0" presId="urn:microsoft.com/office/officeart/2008/layout/LinedList"/>
    <dgm:cxn modelId="{86EBCDE1-AD83-46C7-BEB2-753C880FACAF}" srcId="{2BB5BCD4-7F18-47BC-8EAF-74CEB2A56B72}" destId="{4419566A-965A-44A0-8EA0-33B3CEA67EAF}" srcOrd="7" destOrd="0" parTransId="{A37A25EB-041F-4113-B5E2-D68D618F6590}" sibTransId="{DDEC7740-7D49-4D3B-86C4-FFF47035CB70}"/>
    <dgm:cxn modelId="{554D45E6-B5F7-4C67-A4CF-4A193CFBB62E}" srcId="{2BB5BCD4-7F18-47BC-8EAF-74CEB2A56B72}" destId="{73D71D02-4E71-40A5-81A8-5FC1AA9747E4}" srcOrd="6" destOrd="0" parTransId="{76D64C8D-0EEA-49EB-92AD-E1CC08A8D90E}" sibTransId="{CE495F2C-627F-48AC-A3D2-DF2CD0CF7C92}"/>
    <dgm:cxn modelId="{531617F9-2BC7-48AF-BB0D-BC294AF37AD3}" srcId="{2BB5BCD4-7F18-47BC-8EAF-74CEB2A56B72}" destId="{3B2F64A2-0151-4DD4-96D8-162313726D25}" srcOrd="3" destOrd="0" parTransId="{D083B466-BEFF-4ABD-96D0-6B96E850B97D}" sibTransId="{936C4756-73E4-4B50-A24B-99EEA19B0F31}"/>
    <dgm:cxn modelId="{83B350FF-7B87-4E42-8933-B9DBBDED8307}" type="presOf" srcId="{92966EF3-1384-4EF5-B982-9190D275487C}" destId="{AF324D7B-4898-42DB-ABC6-3F382C1F5C01}" srcOrd="0" destOrd="0" presId="urn:microsoft.com/office/officeart/2008/layout/LinedList"/>
    <dgm:cxn modelId="{0E6D5CB5-1BA9-4DD6-8C9B-85F3E8D1C38A}" type="presParOf" srcId="{BA46F9D6-090F-4BFE-84FD-74A8B0217E51}" destId="{AF5FD1A0-F8DD-4477-9BDA-015F0F4AC714}" srcOrd="0" destOrd="0" presId="urn:microsoft.com/office/officeart/2008/layout/LinedList"/>
    <dgm:cxn modelId="{54D30F45-E54D-4367-AC24-1EFED89B0B46}" type="presParOf" srcId="{BA46F9D6-090F-4BFE-84FD-74A8B0217E51}" destId="{793C30EC-C47A-4C7C-836A-98AC85333775}" srcOrd="1" destOrd="0" presId="urn:microsoft.com/office/officeart/2008/layout/LinedList"/>
    <dgm:cxn modelId="{A3CF16D9-1C20-410A-B31C-D25AD49F4B2F}" type="presParOf" srcId="{793C30EC-C47A-4C7C-836A-98AC85333775}" destId="{9FCE7159-8B29-4F1B-AF2A-AFAD5EECDC19}" srcOrd="0" destOrd="0" presId="urn:microsoft.com/office/officeart/2008/layout/LinedList"/>
    <dgm:cxn modelId="{121F92A5-1859-4964-A844-D4F6A7638969}" type="presParOf" srcId="{793C30EC-C47A-4C7C-836A-98AC85333775}" destId="{5BD2B56C-4EA4-495D-8D25-4793694EEED4}" srcOrd="1" destOrd="0" presId="urn:microsoft.com/office/officeart/2008/layout/LinedList"/>
    <dgm:cxn modelId="{1859D0BB-A11F-4D07-A090-13A51E53F76A}" type="presParOf" srcId="{BA46F9D6-090F-4BFE-84FD-74A8B0217E51}" destId="{FCF7185B-EE8A-461E-BE8C-D78DF9A49FBB}" srcOrd="2" destOrd="0" presId="urn:microsoft.com/office/officeart/2008/layout/LinedList"/>
    <dgm:cxn modelId="{AC3B2447-33CF-427D-BFF7-2FE5848245ED}" type="presParOf" srcId="{BA46F9D6-090F-4BFE-84FD-74A8B0217E51}" destId="{4555E93D-FC07-46B7-8123-C887D47FFAAC}" srcOrd="3" destOrd="0" presId="urn:microsoft.com/office/officeart/2008/layout/LinedList"/>
    <dgm:cxn modelId="{CD2CF063-8580-41D2-A2FF-01BE6C563FD5}" type="presParOf" srcId="{4555E93D-FC07-46B7-8123-C887D47FFAAC}" destId="{8CE0EEDD-8586-46AE-A8C1-0AF8E647D2B5}" srcOrd="0" destOrd="0" presId="urn:microsoft.com/office/officeart/2008/layout/LinedList"/>
    <dgm:cxn modelId="{B48FEC8D-B1CA-4907-93BA-4F34B482D7A6}" type="presParOf" srcId="{4555E93D-FC07-46B7-8123-C887D47FFAAC}" destId="{F6758EDD-57CB-413D-B057-3002B659E5C4}" srcOrd="1" destOrd="0" presId="urn:microsoft.com/office/officeart/2008/layout/LinedList"/>
    <dgm:cxn modelId="{B54F92A9-0BC8-41DD-B2EC-F45EFB733E17}" type="presParOf" srcId="{BA46F9D6-090F-4BFE-84FD-74A8B0217E51}" destId="{38AC18ED-607A-45DA-991E-0115D85FC32C}" srcOrd="4" destOrd="0" presId="urn:microsoft.com/office/officeart/2008/layout/LinedList"/>
    <dgm:cxn modelId="{9AFFBA02-058A-45C2-BA82-20A727BFA30F}" type="presParOf" srcId="{BA46F9D6-090F-4BFE-84FD-74A8B0217E51}" destId="{4ECE0C94-E71D-4FCC-AEBD-29AEF9AA2B67}" srcOrd="5" destOrd="0" presId="urn:microsoft.com/office/officeart/2008/layout/LinedList"/>
    <dgm:cxn modelId="{0FB6B918-EC55-44D5-82AD-9F91AC5C0499}" type="presParOf" srcId="{4ECE0C94-E71D-4FCC-AEBD-29AEF9AA2B67}" destId="{1EC23C87-92FF-4906-BED9-D36E714FCEEA}" srcOrd="0" destOrd="0" presId="urn:microsoft.com/office/officeart/2008/layout/LinedList"/>
    <dgm:cxn modelId="{AA450792-F5FC-475E-BBE8-0CBD7A2341F1}" type="presParOf" srcId="{4ECE0C94-E71D-4FCC-AEBD-29AEF9AA2B67}" destId="{751D36ED-AC16-4A41-9C74-1EBF3B19F141}" srcOrd="1" destOrd="0" presId="urn:microsoft.com/office/officeart/2008/layout/LinedList"/>
    <dgm:cxn modelId="{CB004202-94C0-4BFB-AD61-CC91EF325D91}" type="presParOf" srcId="{BA46F9D6-090F-4BFE-84FD-74A8B0217E51}" destId="{E858ADB0-57E9-4F7A-9CFA-F078600763CA}" srcOrd="6" destOrd="0" presId="urn:microsoft.com/office/officeart/2008/layout/LinedList"/>
    <dgm:cxn modelId="{FF916E37-6D9E-4F09-A3ED-213398B286C9}" type="presParOf" srcId="{BA46F9D6-090F-4BFE-84FD-74A8B0217E51}" destId="{CF0A084D-7849-476B-943C-C2F555511F55}" srcOrd="7" destOrd="0" presId="urn:microsoft.com/office/officeart/2008/layout/LinedList"/>
    <dgm:cxn modelId="{3D9F4ACC-5399-4523-A385-1A56C6812243}" type="presParOf" srcId="{CF0A084D-7849-476B-943C-C2F555511F55}" destId="{94CB4669-9AF6-42AC-893D-201A2FC36F4C}" srcOrd="0" destOrd="0" presId="urn:microsoft.com/office/officeart/2008/layout/LinedList"/>
    <dgm:cxn modelId="{FAD13AD5-C0A8-4A5E-BB21-77ECF1FE22AB}" type="presParOf" srcId="{CF0A084D-7849-476B-943C-C2F555511F55}" destId="{77FBDE8C-9415-4A73-8554-97420EC013CD}" srcOrd="1" destOrd="0" presId="urn:microsoft.com/office/officeart/2008/layout/LinedList"/>
    <dgm:cxn modelId="{A0CD7156-A03F-4C18-9497-B4A9610DE9BC}" type="presParOf" srcId="{BA46F9D6-090F-4BFE-84FD-74A8B0217E51}" destId="{264739A4-BFE6-4257-B703-2A0A259FC8F9}" srcOrd="8" destOrd="0" presId="urn:microsoft.com/office/officeart/2008/layout/LinedList"/>
    <dgm:cxn modelId="{1BFCE7DE-4015-4EF5-91FD-A4F6284A4E10}" type="presParOf" srcId="{BA46F9D6-090F-4BFE-84FD-74A8B0217E51}" destId="{F0B05203-31F6-4056-8AC0-94260EE2FDDF}" srcOrd="9" destOrd="0" presId="urn:microsoft.com/office/officeart/2008/layout/LinedList"/>
    <dgm:cxn modelId="{45E30B59-7388-4E99-A0A5-DC7EE2CB895A}" type="presParOf" srcId="{F0B05203-31F6-4056-8AC0-94260EE2FDDF}" destId="{8461F2ED-CEFC-45F2-876A-3CD628F89FEC}" srcOrd="0" destOrd="0" presId="urn:microsoft.com/office/officeart/2008/layout/LinedList"/>
    <dgm:cxn modelId="{CE6CC6F3-768A-4719-977E-CBC6548707BE}" type="presParOf" srcId="{F0B05203-31F6-4056-8AC0-94260EE2FDDF}" destId="{30D19691-F7A6-4B32-A894-D710BA9F81D1}" srcOrd="1" destOrd="0" presId="urn:microsoft.com/office/officeart/2008/layout/LinedList"/>
    <dgm:cxn modelId="{CEEF4FE5-3007-4A01-A30C-4C5008EC476D}" type="presParOf" srcId="{BA46F9D6-090F-4BFE-84FD-74A8B0217E51}" destId="{8EEBA69A-F334-4A79-B7BD-83AF1F467D5F}" srcOrd="10" destOrd="0" presId="urn:microsoft.com/office/officeart/2008/layout/LinedList"/>
    <dgm:cxn modelId="{F4EDD13C-6B7D-47D7-963F-E7DB8CE7D9DA}" type="presParOf" srcId="{BA46F9D6-090F-4BFE-84FD-74A8B0217E51}" destId="{F355A452-7B91-477A-9936-F00118246DD9}" srcOrd="11" destOrd="0" presId="urn:microsoft.com/office/officeart/2008/layout/LinedList"/>
    <dgm:cxn modelId="{C7C75C7D-4AA9-4D61-9036-37A4B6F2792E}" type="presParOf" srcId="{F355A452-7B91-477A-9936-F00118246DD9}" destId="{AF324D7B-4898-42DB-ABC6-3F382C1F5C01}" srcOrd="0" destOrd="0" presId="urn:microsoft.com/office/officeart/2008/layout/LinedList"/>
    <dgm:cxn modelId="{187258BC-3FBB-48FC-8463-9DE1AE96E335}" type="presParOf" srcId="{F355A452-7B91-477A-9936-F00118246DD9}" destId="{8E2F73DF-56F3-4BA2-953A-2B3CB17EE389}" srcOrd="1" destOrd="0" presId="urn:microsoft.com/office/officeart/2008/layout/LinedList"/>
    <dgm:cxn modelId="{2FBEF583-9204-4AC3-944B-25DE962D22D2}" type="presParOf" srcId="{BA46F9D6-090F-4BFE-84FD-74A8B0217E51}" destId="{BDEB0CDD-7963-436A-B9A1-A0ECDE94808E}" srcOrd="12" destOrd="0" presId="urn:microsoft.com/office/officeart/2008/layout/LinedList"/>
    <dgm:cxn modelId="{C863CA68-0909-4AC2-9412-C44B239A53FB}" type="presParOf" srcId="{BA46F9D6-090F-4BFE-84FD-74A8B0217E51}" destId="{71B0F157-C2E0-4472-AE37-380E7875B50F}" srcOrd="13" destOrd="0" presId="urn:microsoft.com/office/officeart/2008/layout/LinedList"/>
    <dgm:cxn modelId="{9026ADB0-F4D6-451B-9B85-D129BF8EAF7A}" type="presParOf" srcId="{71B0F157-C2E0-4472-AE37-380E7875B50F}" destId="{A91A8B05-FE42-4EA6-853C-296CB6874993}" srcOrd="0" destOrd="0" presId="urn:microsoft.com/office/officeart/2008/layout/LinedList"/>
    <dgm:cxn modelId="{51D46BA7-07AA-4C89-9E10-799ED2438B7D}" type="presParOf" srcId="{71B0F157-C2E0-4472-AE37-380E7875B50F}" destId="{EF86473D-EEBE-4A36-A3BC-0B8E85EDADB8}" srcOrd="1" destOrd="0" presId="urn:microsoft.com/office/officeart/2008/layout/LinedList"/>
    <dgm:cxn modelId="{BF995B80-B3D4-42D2-8A28-AE687F5116E1}" type="presParOf" srcId="{BA46F9D6-090F-4BFE-84FD-74A8B0217E51}" destId="{AD930277-3F53-4D9E-8280-0727E8279B17}" srcOrd="14" destOrd="0" presId="urn:microsoft.com/office/officeart/2008/layout/LinedList"/>
    <dgm:cxn modelId="{765E02ED-E43F-4413-BE4E-4E47D001489A}" type="presParOf" srcId="{BA46F9D6-090F-4BFE-84FD-74A8B0217E51}" destId="{4CDFCC72-70BC-4D15-AB1A-6502190AB52A}" srcOrd="15" destOrd="0" presId="urn:microsoft.com/office/officeart/2008/layout/LinedList"/>
    <dgm:cxn modelId="{7CEB98B4-30E3-46A3-998A-8FA9CD78685F}" type="presParOf" srcId="{4CDFCC72-70BC-4D15-AB1A-6502190AB52A}" destId="{33B44F8A-CCB2-4855-851A-8C336BF62D0C}" srcOrd="0" destOrd="0" presId="urn:microsoft.com/office/officeart/2008/layout/LinedList"/>
    <dgm:cxn modelId="{9B41E3D1-2FB4-4E33-9C84-0A46574D4E44}" type="presParOf" srcId="{4CDFCC72-70BC-4D15-AB1A-6502190AB52A}" destId="{8A38F4D0-A5BD-477B-A6D2-C93EC3E32E33}" srcOrd="1" destOrd="0" presId="urn:microsoft.com/office/officeart/2008/layout/LinedList"/>
    <dgm:cxn modelId="{8D9E23B4-AAF9-4A60-8F1F-18FCCD40A2F6}" type="presParOf" srcId="{BA46F9D6-090F-4BFE-84FD-74A8B0217E51}" destId="{157FE9CA-BB22-4CAE-A709-B3B8DFE933B0}" srcOrd="16" destOrd="0" presId="urn:microsoft.com/office/officeart/2008/layout/LinedList"/>
    <dgm:cxn modelId="{02EDE87A-7D2D-42BE-BF7D-8BC466C9C8CB}" type="presParOf" srcId="{BA46F9D6-090F-4BFE-84FD-74A8B0217E51}" destId="{7C126718-3302-4955-9B5B-5CF36ECC66A4}" srcOrd="17" destOrd="0" presId="urn:microsoft.com/office/officeart/2008/layout/LinedList"/>
    <dgm:cxn modelId="{339F313B-A348-40F5-963B-574BA6230C5F}" type="presParOf" srcId="{7C126718-3302-4955-9B5B-5CF36ECC66A4}" destId="{CC3CC771-2361-4AF4-B6CA-318FA533F3F5}" srcOrd="0" destOrd="0" presId="urn:microsoft.com/office/officeart/2008/layout/LinedList"/>
    <dgm:cxn modelId="{02B0EF9B-F0D2-41BB-9D9A-E422EFDA1B4E}" type="presParOf" srcId="{7C126718-3302-4955-9B5B-5CF36ECC66A4}" destId="{0E1F84F8-F776-4386-95C6-4F971A88BD2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5FD1A0-F8DD-4477-9BDA-015F0F4AC714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CE7159-8B29-4F1B-AF2A-AFAD5EECDC19}">
      <dsp:nvSpPr>
        <dsp:cNvPr id="0" name=""/>
        <dsp:cNvSpPr/>
      </dsp:nvSpPr>
      <dsp:spPr>
        <a:xfrm>
          <a:off x="0" y="675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Pembrokeshire College – lead Geoff Elliott </a:t>
          </a:r>
          <a:endParaRPr lang="en-US" sz="1700" kern="1200" dirty="0"/>
        </a:p>
      </dsp:txBody>
      <dsp:txXfrm>
        <a:off x="0" y="675"/>
        <a:ext cx="6900512" cy="614976"/>
      </dsp:txXfrm>
    </dsp:sp>
    <dsp:sp modelId="{FCF7185B-EE8A-461E-BE8C-D78DF9A49FBB}">
      <dsp:nvSpPr>
        <dsp:cNvPr id="0" name=""/>
        <dsp:cNvSpPr/>
      </dsp:nvSpPr>
      <dsp:spPr>
        <a:xfrm>
          <a:off x="0" y="615652"/>
          <a:ext cx="6900512" cy="0"/>
        </a:xfrm>
        <a:prstGeom prst="line">
          <a:avLst/>
        </a:prstGeom>
        <a:solidFill>
          <a:schemeClr val="accent2">
            <a:hueOff val="-181920"/>
            <a:satOff val="-10491"/>
            <a:lumOff val="1078"/>
            <a:alphaOff val="0"/>
          </a:schemeClr>
        </a:solidFill>
        <a:ln w="12700" cap="flat" cmpd="sng" algn="ctr">
          <a:solidFill>
            <a:schemeClr val="accent2">
              <a:hueOff val="-181920"/>
              <a:satOff val="-10491"/>
              <a:lumOff val="10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E0EEDD-8586-46AE-A8C1-0AF8E647D2B5}">
      <dsp:nvSpPr>
        <dsp:cNvPr id="0" name=""/>
        <dsp:cNvSpPr/>
      </dsp:nvSpPr>
      <dsp:spPr>
        <a:xfrm>
          <a:off x="0" y="615652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Ufi</a:t>
          </a:r>
          <a:r>
            <a:rPr lang="en-GB" sz="1700" kern="1200" dirty="0"/>
            <a:t> </a:t>
          </a:r>
          <a:r>
            <a:rPr lang="en-GB" sz="1700" kern="1200" dirty="0" err="1"/>
            <a:t>VocTech</a:t>
          </a:r>
          <a:r>
            <a:rPr lang="en-GB" sz="1700" kern="1200" dirty="0"/>
            <a:t> Trust – funding</a:t>
          </a:r>
          <a:endParaRPr lang="en-US" sz="1700" kern="1200" dirty="0"/>
        </a:p>
      </dsp:txBody>
      <dsp:txXfrm>
        <a:off x="0" y="615652"/>
        <a:ext cx="6900512" cy="614976"/>
      </dsp:txXfrm>
    </dsp:sp>
    <dsp:sp modelId="{38AC18ED-607A-45DA-991E-0115D85FC32C}">
      <dsp:nvSpPr>
        <dsp:cNvPr id="0" name=""/>
        <dsp:cNvSpPr/>
      </dsp:nvSpPr>
      <dsp:spPr>
        <a:xfrm>
          <a:off x="0" y="1230628"/>
          <a:ext cx="6900512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23C87-92FF-4906-BED9-D36E714FCEEA}">
      <dsp:nvSpPr>
        <dsp:cNvPr id="0" name=""/>
        <dsp:cNvSpPr/>
      </dsp:nvSpPr>
      <dsp:spPr>
        <a:xfrm>
          <a:off x="0" y="1230628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WellSource – Software development</a:t>
          </a:r>
          <a:endParaRPr lang="en-US" sz="1700" kern="1200" dirty="0"/>
        </a:p>
      </dsp:txBody>
      <dsp:txXfrm>
        <a:off x="0" y="1230628"/>
        <a:ext cx="6900512" cy="614976"/>
      </dsp:txXfrm>
    </dsp:sp>
    <dsp:sp modelId="{E858ADB0-57E9-4F7A-9CFA-F078600763CA}">
      <dsp:nvSpPr>
        <dsp:cNvPr id="0" name=""/>
        <dsp:cNvSpPr/>
      </dsp:nvSpPr>
      <dsp:spPr>
        <a:xfrm>
          <a:off x="0" y="1845605"/>
          <a:ext cx="6900512" cy="0"/>
        </a:xfrm>
        <a:prstGeom prst="line">
          <a:avLst/>
        </a:prstGeom>
        <a:solidFill>
          <a:schemeClr val="accent2">
            <a:hueOff val="-545761"/>
            <a:satOff val="-31473"/>
            <a:lumOff val="3235"/>
            <a:alphaOff val="0"/>
          </a:schemeClr>
        </a:solidFill>
        <a:ln w="12700" cap="flat" cmpd="sng" algn="ctr">
          <a:solidFill>
            <a:schemeClr val="accent2">
              <a:hueOff val="-545761"/>
              <a:satOff val="-31473"/>
              <a:lumOff val="32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CB4669-9AF6-42AC-893D-201A2FC36F4C}">
      <dsp:nvSpPr>
        <dsp:cNvPr id="0" name=""/>
        <dsp:cNvSpPr/>
      </dsp:nvSpPr>
      <dsp:spPr>
        <a:xfrm>
          <a:off x="0" y="1845605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Peter Kilcoyne Consulting – Project Management</a:t>
          </a:r>
          <a:endParaRPr lang="en-US" sz="1700" kern="1200"/>
        </a:p>
      </dsp:txBody>
      <dsp:txXfrm>
        <a:off x="0" y="1845605"/>
        <a:ext cx="6900512" cy="614976"/>
      </dsp:txXfrm>
    </dsp:sp>
    <dsp:sp modelId="{264739A4-BFE6-4257-B703-2A0A259FC8F9}">
      <dsp:nvSpPr>
        <dsp:cNvPr id="0" name=""/>
        <dsp:cNvSpPr/>
      </dsp:nvSpPr>
      <dsp:spPr>
        <a:xfrm>
          <a:off x="0" y="2460582"/>
          <a:ext cx="690051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61F2ED-CEFC-45F2-876A-3CD628F89FEC}">
      <dsp:nvSpPr>
        <dsp:cNvPr id="0" name=""/>
        <dsp:cNvSpPr/>
      </dsp:nvSpPr>
      <dsp:spPr>
        <a:xfrm>
          <a:off x="0" y="2460582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Blended Learning Consortium – Partnership support</a:t>
          </a:r>
          <a:endParaRPr lang="en-US" sz="1700" kern="1200" dirty="0"/>
        </a:p>
      </dsp:txBody>
      <dsp:txXfrm>
        <a:off x="0" y="2460582"/>
        <a:ext cx="6900512" cy="614976"/>
      </dsp:txXfrm>
    </dsp:sp>
    <dsp:sp modelId="{8EEBA69A-F334-4A79-B7BD-83AF1F467D5F}">
      <dsp:nvSpPr>
        <dsp:cNvPr id="0" name=""/>
        <dsp:cNvSpPr/>
      </dsp:nvSpPr>
      <dsp:spPr>
        <a:xfrm>
          <a:off x="0" y="3075558"/>
          <a:ext cx="6900512" cy="0"/>
        </a:xfrm>
        <a:prstGeom prst="line">
          <a:avLst/>
        </a:prstGeom>
        <a:solidFill>
          <a:schemeClr val="accent2">
            <a:hueOff val="-909602"/>
            <a:satOff val="-52455"/>
            <a:lumOff val="5392"/>
            <a:alphaOff val="0"/>
          </a:schemeClr>
        </a:solidFill>
        <a:ln w="12700" cap="flat" cmpd="sng" algn="ctr">
          <a:solidFill>
            <a:schemeClr val="accent2">
              <a:hueOff val="-909602"/>
              <a:satOff val="-52455"/>
              <a:lumOff val="5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324D7B-4898-42DB-ABC6-3F382C1F5C01}">
      <dsp:nvSpPr>
        <dsp:cNvPr id="0" name=""/>
        <dsp:cNvSpPr/>
      </dsp:nvSpPr>
      <dsp:spPr>
        <a:xfrm>
          <a:off x="0" y="3075558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Transform Education - Training</a:t>
          </a:r>
        </a:p>
      </dsp:txBody>
      <dsp:txXfrm>
        <a:off x="0" y="3075558"/>
        <a:ext cx="6900512" cy="614976"/>
      </dsp:txXfrm>
    </dsp:sp>
    <dsp:sp modelId="{BDEB0CDD-7963-436A-B9A1-A0ECDE94808E}">
      <dsp:nvSpPr>
        <dsp:cNvPr id="0" name=""/>
        <dsp:cNvSpPr/>
      </dsp:nvSpPr>
      <dsp:spPr>
        <a:xfrm>
          <a:off x="0" y="3690535"/>
          <a:ext cx="6900512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1A8B05-FE42-4EA6-853C-296CB6874993}">
      <dsp:nvSpPr>
        <dsp:cNvPr id="0" name=""/>
        <dsp:cNvSpPr/>
      </dsp:nvSpPr>
      <dsp:spPr>
        <a:xfrm>
          <a:off x="0" y="3690535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Terus elearning – LTI development (VLE integration)</a:t>
          </a:r>
          <a:endParaRPr lang="en-US" sz="1700" kern="1200" dirty="0"/>
        </a:p>
      </dsp:txBody>
      <dsp:txXfrm>
        <a:off x="0" y="3690535"/>
        <a:ext cx="6900512" cy="614976"/>
      </dsp:txXfrm>
    </dsp:sp>
    <dsp:sp modelId="{AD930277-3F53-4D9E-8280-0727E8279B17}">
      <dsp:nvSpPr>
        <dsp:cNvPr id="0" name=""/>
        <dsp:cNvSpPr/>
      </dsp:nvSpPr>
      <dsp:spPr>
        <a:xfrm>
          <a:off x="0" y="4305512"/>
          <a:ext cx="6900512" cy="0"/>
        </a:xfrm>
        <a:prstGeom prst="line">
          <a:avLst/>
        </a:prstGeom>
        <a:solidFill>
          <a:schemeClr val="accent2">
            <a:hueOff val="-1273443"/>
            <a:satOff val="-73437"/>
            <a:lumOff val="7549"/>
            <a:alphaOff val="0"/>
          </a:schemeClr>
        </a:solidFill>
        <a:ln w="12700" cap="flat" cmpd="sng" algn="ctr">
          <a:solidFill>
            <a:schemeClr val="accent2">
              <a:hueOff val="-1273443"/>
              <a:satOff val="-73437"/>
              <a:lumOff val="7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B44F8A-CCB2-4855-851A-8C336BF62D0C}">
      <dsp:nvSpPr>
        <dsp:cNvPr id="0" name=""/>
        <dsp:cNvSpPr/>
      </dsp:nvSpPr>
      <dsp:spPr>
        <a:xfrm>
          <a:off x="0" y="4305512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Approx. 100 colleges, schools, and universities in UK and around the world</a:t>
          </a:r>
          <a:endParaRPr lang="en-US" sz="1700" kern="1200" dirty="0"/>
        </a:p>
      </dsp:txBody>
      <dsp:txXfrm>
        <a:off x="0" y="4305512"/>
        <a:ext cx="6900512" cy="614976"/>
      </dsp:txXfrm>
    </dsp:sp>
    <dsp:sp modelId="{157FE9CA-BB22-4CAE-A709-B3B8DFE933B0}">
      <dsp:nvSpPr>
        <dsp:cNvPr id="0" name=""/>
        <dsp:cNvSpPr/>
      </dsp:nvSpPr>
      <dsp:spPr>
        <a:xfrm>
          <a:off x="0" y="4920488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3CC771-2361-4AF4-B6CA-318FA533F3F5}">
      <dsp:nvSpPr>
        <dsp:cNvPr id="0" name=""/>
        <dsp:cNvSpPr/>
      </dsp:nvSpPr>
      <dsp:spPr>
        <a:xfrm>
          <a:off x="0" y="4920488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Over 10,000 learners and 150 teachers</a:t>
          </a:r>
          <a:endParaRPr lang="en-US" sz="1700" kern="1200"/>
        </a:p>
      </dsp:txBody>
      <dsp:txXfrm>
        <a:off x="0" y="4920488"/>
        <a:ext cx="6900512" cy="6149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A2D0C-FB99-4E44-8B88-2694E7A7AD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6CD470-1B7C-4E70-8AD2-FEF6DA1126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63313-657E-45A8-A02A-71B55BDAF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455E-145D-4E94-964A-E0753D3F6B1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1A026-DA68-46CA-8B12-E5426F0FC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3020B-0847-46EB-8BEE-D912D7B12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41CE-613E-41E8-8AC4-F5FE93FCC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21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ADF96-83A8-44AF-94A8-1C7B8C96E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324DDD-CB4D-467B-8828-EE3C74AD30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30209-7971-40DB-A778-195D2C5E2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455E-145D-4E94-964A-E0753D3F6B1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FB74F-3B83-45EE-B0CD-5713DC014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9B657-A760-4A7C-9FAA-FAAA8C75E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41CE-613E-41E8-8AC4-F5FE93FCC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903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606E83-CFB8-421A-8A4B-E08870B22C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7456C0-045F-4EBA-819A-7CA58E4A8B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AA747-B442-4058-B9CC-1346AA761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455E-145D-4E94-964A-E0753D3F6B1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B8465-87BD-4722-858F-A5E70CAB4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BACB3-ABBF-4E90-8E26-E1A5E0602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41CE-613E-41E8-8AC4-F5FE93FCC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443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6DCE7-387E-434E-A981-C2A9CB0D0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86606-92B3-49D8-A373-47FBC68EE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379C9-E0E4-49E5-8681-D8A4A4B39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455E-145D-4E94-964A-E0753D3F6B1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E41B8-C338-411A-818F-477DC8F86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D8F5B-2051-4EFD-8D38-227AB72C7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41CE-613E-41E8-8AC4-F5FE93FCC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870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86CAB-8E89-4467-B6CC-438A00910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C776A-3AC6-4A53-9A8A-28573E241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E8AC8-8ABE-4CFB-8FF4-9B92FE4AD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455E-145D-4E94-964A-E0753D3F6B1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6E795-790E-4FAF-9AC2-A604DDA6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F74B5-6D18-4730-BE16-53E843C4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41CE-613E-41E8-8AC4-F5FE93FCC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557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3D0A3-BEA7-43C8-9E27-89868C68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51A88-FDEE-422B-9BAA-51930ED9C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88CC9-7AA9-4E30-92F6-80B81DFEB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FE10B4-DF77-41F7-9276-B50C699F7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455E-145D-4E94-964A-E0753D3F6B1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F6B3CC-DD8A-41C2-AF9B-7265C1E4B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9FB288-CCC0-4C9E-81BB-7D90A9E0F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41CE-613E-41E8-8AC4-F5FE93FCC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389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037AC-A51D-4FDA-A419-DCBAC0759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81954-06EE-43B9-88ED-15BE800B8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1EEE30-6BA6-4392-ACC8-63F60A95D8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080C-E34A-475A-9AD1-DE53E4ED7F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0E4232-CB63-47C4-804F-7BC3996335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A3C73-5335-449F-80B2-00F6AE4A0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455E-145D-4E94-964A-E0753D3F6B1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828461-EA98-4292-ABB7-3AC8715EE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B8A718-8235-44A9-B84B-F14CFEA4D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41CE-613E-41E8-8AC4-F5FE93FCC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962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93CA-59FB-4295-B4C1-168D925A4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407C6C-F73A-4685-B0D6-102947CB6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455E-145D-4E94-964A-E0753D3F6B1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247208-22D1-4808-9FC7-B1FB1C641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5704CC-23F4-4B28-BA7B-CC955451F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41CE-613E-41E8-8AC4-F5FE93FCC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011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8C413D-1B2C-497A-9578-3B0F6EE26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455E-145D-4E94-964A-E0753D3F6B1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B74908-7AFC-4457-BD7B-B07E463BF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F4C7E-7639-4867-B090-9113BB7B2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41CE-613E-41E8-8AC4-F5FE93FCC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709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38BF5-8354-4675-B31F-61ADA345C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009DF-386D-4B3F-95CA-53FB0131B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FA0577-B115-4FF9-99D0-2C029CEEE2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3B15AE-E81D-497B-B7A8-9207F3820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455E-145D-4E94-964A-E0753D3F6B1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767F90-7871-4DA2-951F-9A99D3D59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1DB9ED-F73E-4E13-8070-3C6BF5214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41CE-613E-41E8-8AC4-F5FE93FCC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32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122A2-809E-43AC-8C89-282680A85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22D3BD-693C-45E1-9356-4A8A610249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C4E7FB-4AB9-46F8-848C-4CEE2ADD2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D38ED-9292-408B-961E-ACDC3A501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455E-145D-4E94-964A-E0753D3F6B1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D64E-2F7C-4047-B76B-C59C91278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EA8D5C-8E59-4C1F-AB9A-0FF9DCDDC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41CE-613E-41E8-8AC4-F5FE93FCC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26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62CBC6-664F-4C1E-AE77-8FC5B1E03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9BE4A-32C1-444E-9577-A240092E7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00A4F-FCBC-4C48-BBE1-6E58846183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F455E-145D-4E94-964A-E0753D3F6B1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F4E91-E9A2-4999-A230-84D483CAE1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E7C5E-2BBE-474B-85C6-CD697B3E4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A41CE-613E-41E8-8AC4-F5FE93FCC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361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mailto:geoffe@Pembrokeshire.ac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Geoff.elliott@gmail.com" TargetMode="External"/><Relationship Id="rId2" Type="http://schemas.openxmlformats.org/officeDocument/2006/relationships/hyperlink" Target="mailto:geoffe@Pembrokeshire.ac.uk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71619-F497-4204-9686-4825399E5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en-GB" sz="5400" dirty="0" err="1"/>
              <a:t>Audactive</a:t>
            </a:r>
            <a:endParaRPr lang="en-GB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C224CB-FE7F-4E62-A86E-69415F76A2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Autofit/>
          </a:bodyPr>
          <a:lstStyle/>
          <a:p>
            <a:pPr algn="l"/>
            <a:r>
              <a:rPr lang="en-GB" sz="1800" dirty="0"/>
              <a:t>Dr Geoff Elliott</a:t>
            </a:r>
          </a:p>
          <a:p>
            <a:pPr algn="l"/>
            <a:r>
              <a:rPr lang="en-GB" sz="1800" dirty="0">
                <a:hlinkClick r:id="rId2"/>
              </a:rPr>
              <a:t>geoffe@Pembrokeshire.ac.uk</a:t>
            </a:r>
            <a:endParaRPr lang="en-GB" sz="1800" dirty="0"/>
          </a:p>
          <a:p>
            <a:pPr algn="l"/>
            <a:r>
              <a:rPr lang="en-GB" sz="1800" dirty="0"/>
              <a:t>Pembrokeshire College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08EF0F5-08C7-4E29-A290-2826F3A3DA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09196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FA79DA-3C6C-4959-B8BB-D42717212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Sharing your resource with students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2FA116-2C27-4493-9608-1627EC0589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01785" y="1490500"/>
            <a:ext cx="9844906" cy="529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02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112644-F3A9-4C13-9FB2-4F51DED42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Learner view of the resource</a:t>
            </a:r>
          </a:p>
        </p:txBody>
      </p:sp>
      <p:pic>
        <p:nvPicPr>
          <p:cNvPr id="5" name="About Audactive - Google Chrome - 28 June 2022">
            <a:hlinkClick r:id="" action="ppaction://media"/>
            <a:extLst>
              <a:ext uri="{FF2B5EF4-FFF2-40B4-BE49-F238E27FC236}">
                <a16:creationId xmlns:a16="http://schemas.microsoft.com/office/drawing/2014/main" id="{C6E7CBC4-BE0D-45A1-A9E3-B1D875AD1D80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0045" y="1675227"/>
            <a:ext cx="7811910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7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BDB401B-F7EF-44FF-8310-864748B77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Gradebook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9BCCF87-E254-4E2D-BF57-02B7769336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5719" y="1619809"/>
            <a:ext cx="9135441" cy="49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90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AF9055A-9FD0-45AC-B6E5-2029CC5D0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EB23C47-3259-4BA5-9179-A3A1776AD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641" y="662400"/>
            <a:ext cx="3410309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Audactive App</a:t>
            </a:r>
          </a:p>
        </p:txBody>
      </p:sp>
      <p:pic>
        <p:nvPicPr>
          <p:cNvPr id="4" name="Content Placeholder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18EF633D-A511-48F3-A3C9-A327BD68FF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6762" y="872798"/>
            <a:ext cx="2872521" cy="5112403"/>
          </a:xfrm>
          <a:prstGeom prst="rect">
            <a:avLst/>
          </a:prstGeom>
        </p:spPr>
      </p:pic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4FAB43C-AF10-4FBA-B503-58AAC733A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426" y="875648"/>
            <a:ext cx="2872521" cy="510670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0F4A3-A53C-472B-9B90-45F740EBA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16641" y="2286000"/>
            <a:ext cx="3410309" cy="38448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Free download on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IoS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and Android stores</a:t>
            </a:r>
          </a:p>
          <a:p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Read or listen to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Audactive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resource on your mobile or tablet</a:t>
            </a:r>
          </a:p>
          <a:p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Submit answers</a:t>
            </a:r>
          </a:p>
          <a:p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Also import and listen to any webpage</a:t>
            </a:r>
          </a:p>
          <a:p>
            <a:endParaRPr lang="en-US" sz="2000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54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CD0DF-8356-45AB-B83F-66F2B90FA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Feedback from Learners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43AE99-262B-4052-B078-1E144C8B28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“Due to my dyslexia it was easier for me to hear the words than read them.”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“Helps me understand it more rather then reading it myself.”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GB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am </a:t>
            </a:r>
            <a:r>
              <a:rPr lang="en-GB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dylexic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the tool for it to read the text out for you saved me some time as it would take me 20 minutes to read a single paragraph. </a:t>
            </a:r>
            <a:r>
              <a:rPr lang="en-GB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also like the pace of the speaker.”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“As someone with ADHD, the text to voice is useful. The embedded </a:t>
            </a:r>
            <a:r>
              <a:rPr lang="en-GB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Youtube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videos were good.”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“I liked the voice to text feature for leaving notes,”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“Reading out some biology notes to me whilst I made dinner.”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“Easy use to watch/read and then confirm knowledge by the use of the questions/text boxes.”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6178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B97D6-3C18-4CAE-AAFA-D88261E5C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Feedback from Teachers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EC8AA-4426-4845-8914-76EED2EF0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“It is a good way for student's to have access to course materials and lectures during remote learning. the students I surveyed would find it useful to be able to look at the teachers presentations in their own time.”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 </a:t>
            </a:r>
            <a:r>
              <a:rPr lang="en-GB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Audactive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 a great tool for supporting learners with dyslexia - the text-to-speech and highlighting function are fantastic tools.”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“Like a podcast style which is great can be used remotely especially when commuting to college.”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“They had the additional option of listening to the text, which assisted with understanding and pronunciation of unfamiliar vocabulary”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“The students reported back in class that they really enjoyed it because they were able to hear the text as well as read it.”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“fun &amp; independence out of class”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4745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97E6B-CECA-403E-9DC3-CF7044F2F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the difference?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DFE2CC5-0CA4-49CF-AED3-9C844BDC31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1453833"/>
              </p:ext>
            </p:extLst>
          </p:nvPr>
        </p:nvGraphicFramePr>
        <p:xfrm>
          <a:off x="2231572" y="2337253"/>
          <a:ext cx="7641771" cy="357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6571">
                  <a:extLst>
                    <a:ext uri="{9D8B030D-6E8A-4147-A177-3AD203B41FA5}">
                      <a16:colId xmlns:a16="http://schemas.microsoft.com/office/drawing/2014/main" val="1254778271"/>
                    </a:ext>
                  </a:extLst>
                </a:gridCol>
                <a:gridCol w="1110333">
                  <a:extLst>
                    <a:ext uri="{9D8B030D-6E8A-4147-A177-3AD203B41FA5}">
                      <a16:colId xmlns:a16="http://schemas.microsoft.com/office/drawing/2014/main" val="352883688"/>
                    </a:ext>
                  </a:extLst>
                </a:gridCol>
                <a:gridCol w="892639">
                  <a:extLst>
                    <a:ext uri="{9D8B030D-6E8A-4147-A177-3AD203B41FA5}">
                      <a16:colId xmlns:a16="http://schemas.microsoft.com/office/drawing/2014/main" val="1234841553"/>
                    </a:ext>
                  </a:extLst>
                </a:gridCol>
                <a:gridCol w="1502228">
                  <a:extLst>
                    <a:ext uri="{9D8B030D-6E8A-4147-A177-3AD203B41FA5}">
                      <a16:colId xmlns:a16="http://schemas.microsoft.com/office/drawing/2014/main" val="17531617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Microsoft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Google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Audactive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148311"/>
                  </a:ext>
                </a:extLst>
              </a:tr>
              <a:tr h="415515">
                <a:tc>
                  <a:txBody>
                    <a:bodyPr/>
                    <a:lstStyle/>
                    <a:p>
                      <a:r>
                        <a:rPr lang="en-GB" dirty="0"/>
                        <a:t>Voice-to-Text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Wingdings 2" panose="05020102010507070707" pitchFamily="18" charset="2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Wingdings 2" panose="05020102010507070707" pitchFamily="18" charset="2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Wingdings 2" panose="05020102010507070707" pitchFamily="18" charset="2"/>
                        </a:rPr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277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Text-to-Voice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Wingdings 2" panose="05020102010507070707" pitchFamily="18" charset="2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Wingdings 2" panose="05020102010507070707" pitchFamily="18" charset="2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Wingdings 2" panose="05020102010507070707" pitchFamily="18" charset="2"/>
                        </a:rPr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36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Design voice-based MCQs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Wingdings 2" panose="050201020105070707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Wingdings 2" panose="05020102010507070707" pitchFamily="18" charset="2"/>
                          <a:ea typeface="+mn-ea"/>
                          <a:cs typeface="+mn-cs"/>
                        </a:rPr>
                        <a:t>P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Wingdings 2" panose="05020102010507070707" pitchFamily="18" charset="2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2747629"/>
                  </a:ext>
                </a:extLst>
              </a:tr>
              <a:tr h="246653">
                <a:tc>
                  <a:txBody>
                    <a:bodyPr/>
                    <a:lstStyle/>
                    <a:p>
                      <a:r>
                        <a:rPr lang="en-GB" dirty="0"/>
                        <a:t>Design voice-based open questions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Wingdings 2" panose="050201020105070707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Wingdings 2" panose="05020102010507070707" pitchFamily="18" charset="2"/>
                          <a:ea typeface="+mn-ea"/>
                          <a:cs typeface="+mn-cs"/>
                        </a:rPr>
                        <a:t>P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Wingdings 2" panose="05020102010507070707" pitchFamily="18" charset="2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8332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Design the response 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Wingdings 2" panose="050201020105070707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Wingdings 2" panose="05020102010507070707" pitchFamily="18" charset="2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240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Store learner responses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Wingdings 2" panose="05020102010507070707" pitchFamily="18" charset="2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Wingdings 2" panose="05020102010507070707" pitchFamily="18" charset="2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Wingdings 2" panose="05020102010507070707" pitchFamily="18" charset="2"/>
                          <a:ea typeface="+mn-ea"/>
                          <a:cs typeface="+mn-cs"/>
                        </a:rPr>
                        <a:t>P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Wingdings 2" panose="05020102010507070707" pitchFamily="18" charset="2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807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Send learner responses to VLE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Wingdings 2" panose="050201020105070707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Wingdings 2" panose="05020102010507070707" pitchFamily="18" charset="2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41562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3404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36DBA-BC94-421D-B757-B403B1AC1E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3519"/>
            <a:ext cx="9144000" cy="2387600"/>
          </a:xfrm>
        </p:spPr>
        <p:txBody>
          <a:bodyPr>
            <a:normAutofit/>
          </a:bodyPr>
          <a:lstStyle/>
          <a:p>
            <a:r>
              <a:rPr lang="en-GB" dirty="0"/>
              <a:t>Any Questions?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4F91C1E-DBB1-4489-AD3B-FD7514908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03194"/>
            <a:ext cx="9144000" cy="1655762"/>
          </a:xfrm>
        </p:spPr>
        <p:txBody>
          <a:bodyPr/>
          <a:lstStyle/>
          <a:p>
            <a:r>
              <a:rPr lang="en-GB" dirty="0"/>
              <a:t>further support and training</a:t>
            </a:r>
          </a:p>
          <a:p>
            <a:r>
              <a:rPr lang="en-GB" dirty="0">
                <a:hlinkClick r:id="rId2"/>
              </a:rPr>
              <a:t>geoffe@Pembrokeshire.ac.uk</a:t>
            </a:r>
            <a:endParaRPr lang="en-GB" dirty="0"/>
          </a:p>
          <a:p>
            <a:r>
              <a:rPr lang="en-GB" dirty="0">
                <a:hlinkClick r:id="rId3"/>
              </a:rPr>
              <a:t>Geoff.elliott@gmail.com</a:t>
            </a:r>
            <a:endParaRPr lang="en-GB" dirty="0"/>
          </a:p>
          <a:p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39051E-55AE-44D9-9509-C0C29FFC5B40}"/>
              </a:ext>
            </a:extLst>
          </p:cNvPr>
          <p:cNvSpPr txBox="1">
            <a:spLocks/>
          </p:cNvSpPr>
          <p:nvPr/>
        </p:nvSpPr>
        <p:spPr>
          <a:xfrm>
            <a:off x="1729991" y="2760244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Have a go, it’s free?</a:t>
            </a:r>
          </a:p>
        </p:txBody>
      </p:sp>
    </p:spTree>
    <p:extLst>
      <p:ext uri="{BB962C8B-B14F-4D97-AF65-F5344CB8AC3E}">
        <p14:creationId xmlns:p14="http://schemas.microsoft.com/office/powerpoint/2010/main" val="905054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CFCE82-BB8C-4FCA-A51B-E846A4027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/>
              <a:t>About Audactive - overview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850C5-8B8A-4E06-A915-7CBC7D52D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GB" sz="2200" dirty="0"/>
              <a:t>Teaching Learning and Assessment Tool </a:t>
            </a:r>
          </a:p>
          <a:p>
            <a:r>
              <a:rPr lang="en-GB" sz="2200" dirty="0"/>
              <a:t>Project initiated by Pembrokeshire College and funded by Ufi VocTech</a:t>
            </a:r>
          </a:p>
          <a:p>
            <a:r>
              <a:rPr lang="en-GB" sz="2200" dirty="0"/>
              <a:t>Tool to support teachers creating and sharing online resources with text, images, video, assessments and notetaking</a:t>
            </a:r>
          </a:p>
          <a:p>
            <a:r>
              <a:rPr lang="en-GB" sz="2200" dirty="0"/>
              <a:t>Unique feature is integrating </a:t>
            </a:r>
            <a:r>
              <a:rPr lang="en-GB" sz="2200" b="1" dirty="0">
                <a:highlight>
                  <a:srgbClr val="FFFF00"/>
                </a:highlight>
              </a:rPr>
              <a:t>text-to-speech and speech-to-text</a:t>
            </a:r>
          </a:p>
          <a:p>
            <a:r>
              <a:rPr lang="en-GB" sz="2200" dirty="0"/>
              <a:t>Multilingual</a:t>
            </a:r>
          </a:p>
          <a:p>
            <a:r>
              <a:rPr lang="en-GB" sz="2200" dirty="0"/>
              <a:t>Great for all learners, particular benefits for dyslexia, VI, ESOL, MFL</a:t>
            </a:r>
          </a:p>
        </p:txBody>
      </p:sp>
    </p:spTree>
    <p:extLst>
      <p:ext uri="{BB962C8B-B14F-4D97-AF65-F5344CB8AC3E}">
        <p14:creationId xmlns:p14="http://schemas.microsoft.com/office/powerpoint/2010/main" val="1840409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5B7AC-D287-4CCE-B810-17792FE1A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r>
              <a:rPr lang="en-GB" sz="5400">
                <a:solidFill>
                  <a:srgbClr val="FFFFFF"/>
                </a:solidFill>
              </a:rPr>
              <a:t>Work over last two years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5F9A6-5C7C-4E7A-AB83-3DBFEDF1D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789"/>
            <a:ext cx="10515600" cy="35901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/>
              <a:t>Phase 1</a:t>
            </a:r>
            <a:br>
              <a:rPr lang="en-GB" sz="2200" dirty="0"/>
            </a:br>
            <a:r>
              <a:rPr lang="en-GB" sz="2200" dirty="0"/>
              <a:t>Working with 8 FE colleges focus on generic uses as well as accessibility, especially dyslexia and VI. One partner was Royal National College for the Blind</a:t>
            </a:r>
          </a:p>
          <a:p>
            <a:pPr marL="0" indent="0">
              <a:buNone/>
            </a:pPr>
            <a:r>
              <a:rPr lang="en-GB" sz="2200" b="1" dirty="0"/>
              <a:t>Phase 2</a:t>
            </a:r>
          </a:p>
          <a:p>
            <a:pPr marL="0" indent="0">
              <a:buNone/>
            </a:pPr>
            <a:r>
              <a:rPr lang="en-GB" sz="2200" dirty="0"/>
              <a:t>Working with 80 plus colleges, schools and universities with focus on ESOL and MFL</a:t>
            </a:r>
          </a:p>
          <a:p>
            <a:pPr marL="0" indent="0">
              <a:buNone/>
            </a:pPr>
            <a:r>
              <a:rPr lang="en-GB" sz="2200" b="1" dirty="0"/>
              <a:t>Method</a:t>
            </a:r>
          </a:p>
          <a:p>
            <a:pPr marL="0" indent="0">
              <a:buNone/>
            </a:pPr>
            <a:r>
              <a:rPr lang="en-GB" sz="2200" dirty="0"/>
              <a:t>Develop, train, test, review and feedback then further development then repeat</a:t>
            </a:r>
          </a:p>
        </p:txBody>
      </p:sp>
    </p:spTree>
    <p:extLst>
      <p:ext uri="{BB962C8B-B14F-4D97-AF65-F5344CB8AC3E}">
        <p14:creationId xmlns:p14="http://schemas.microsoft.com/office/powerpoint/2010/main" val="3686960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ED93BB-5ECA-41DF-8F83-4AF8AC94A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GB" sz="5400"/>
              <a:t>The Audactive Partnership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F2E1267-81C9-E12F-B46F-D99616833B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1490223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0494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22">
            <a:extLst>
              <a:ext uri="{FF2B5EF4-FFF2-40B4-BE49-F238E27FC236}">
                <a16:creationId xmlns:a16="http://schemas.microsoft.com/office/drawing/2014/main" id="{959C6B72-F8E6-4281-8F3E-93FC0DC98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9E35B6-A39D-43E7-AAD7-E46D47FF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5295015" cy="2063808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600" dirty="0"/>
          </a:p>
        </p:txBody>
      </p:sp>
      <p:pic>
        <p:nvPicPr>
          <p:cNvPr id="18" name="Picture 17" descr="A group of men standing on a stage&#10;&#10;Description automatically generated with low confidence">
            <a:extLst>
              <a:ext uri="{FF2B5EF4-FFF2-40B4-BE49-F238E27FC236}">
                <a16:creationId xmlns:a16="http://schemas.microsoft.com/office/drawing/2014/main" id="{5809E629-80A4-4AD4-930E-3DF89B02D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827" y="3234269"/>
            <a:ext cx="3922260" cy="2941694"/>
          </a:xfrm>
          <a:prstGeom prst="rect">
            <a:avLst/>
          </a:prstGeom>
        </p:spPr>
      </p:pic>
      <p:pic>
        <p:nvPicPr>
          <p:cNvPr id="16" name="Picture 15" descr="A group of people standing in front of a large screen&#10;&#10;Description automatically generated with medium confidence">
            <a:extLst>
              <a:ext uri="{FF2B5EF4-FFF2-40B4-BE49-F238E27FC236}">
                <a16:creationId xmlns:a16="http://schemas.microsoft.com/office/drawing/2014/main" id="{58D89DE7-6772-45A8-917A-5219EE11F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389" y="3234268"/>
            <a:ext cx="3962324" cy="2971742"/>
          </a:xfrm>
          <a:prstGeom prst="rect">
            <a:avLst/>
          </a:prstGeom>
        </p:spPr>
      </p:pic>
      <p:sp>
        <p:nvSpPr>
          <p:cNvPr id="41" name="sketch line">
            <a:extLst>
              <a:ext uri="{FF2B5EF4-FFF2-40B4-BE49-F238E27FC236}">
                <a16:creationId xmlns:a16="http://schemas.microsoft.com/office/drawing/2014/main" id="{490234EE-E0D8-4805-9227-CCEAC6016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80F32-B3CA-4A15-B6FA-2660E9BEAB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2908005"/>
            <a:ext cx="3231219" cy="326895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 dirty="0"/>
              <a:t>Winning two prestigious awards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14" name="Content Placeholder 13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7345A72B-6120-4B5C-92A7-AACBFFBEC4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66" y="961823"/>
            <a:ext cx="3471845" cy="131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93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A69D9D-0D8F-416C-8E16-F4B94753C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Demonstration – The platform, www.audactive.com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D215456-9F7D-49BA-8146-7A6CE3B6F2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08373" y="1675227"/>
            <a:ext cx="8175253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08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C609A0-815E-4C68-A42D-CAAF5DBF5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Teach Page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54F0B9-0487-4F43-995B-0174AA1B38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92737" y="1490500"/>
            <a:ext cx="9255729" cy="497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13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216E24-776A-44F5-95E8-82DCB53E6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Building a resource</a:t>
            </a:r>
          </a:p>
        </p:txBody>
      </p:sp>
      <p:pic>
        <p:nvPicPr>
          <p:cNvPr id="5" name="Audactive Authoring Tool - Create Interactive Learning Resources - Google Chrome - 28 June 2022 (1)" descr="Graphical user interface, application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74BC474E-F95E-43AA-B573-2E34CCF02D14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0045" y="1675227"/>
            <a:ext cx="7811910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1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BE094A-6998-4958-AA6B-0FC30FDAA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Building a new resource</a:t>
            </a:r>
          </a:p>
        </p:txBody>
      </p:sp>
      <p:pic>
        <p:nvPicPr>
          <p:cNvPr id="5" name="Audactive Authoring Tool - Create Interactive Learning Resources - Google Chrome - 28 June 2022 (2)" descr="Graphical user interface, application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EF020BB0-616B-4F2C-919D-FA8B24A1B8DC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0045" y="1675227"/>
            <a:ext cx="7811910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7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0766E69EDE2840A4CD3D885632AC65" ma:contentTypeVersion="4" ma:contentTypeDescription="Create a new document." ma:contentTypeScope="" ma:versionID="c48c61ca7574e406eabd8e3f6db0ce89">
  <xsd:schema xmlns:xsd="http://www.w3.org/2001/XMLSchema" xmlns:xs="http://www.w3.org/2001/XMLSchema" xmlns:p="http://schemas.microsoft.com/office/2006/metadata/properties" xmlns:ns2="f292c0cb-2629-45a5-9c00-05d52564f06c" targetNamespace="http://schemas.microsoft.com/office/2006/metadata/properties" ma:root="true" ma:fieldsID="1d8adfdf9d85367b614433eaa4141680" ns2:_="">
    <xsd:import namespace="f292c0cb-2629-45a5-9c00-05d52564f0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92c0cb-2629-45a5-9c00-05d52564f0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9FB848A-F770-435B-8238-8CB8DC73B40C}"/>
</file>

<file path=customXml/itemProps2.xml><?xml version="1.0" encoding="utf-8"?>
<ds:datastoreItem xmlns:ds="http://schemas.openxmlformats.org/officeDocument/2006/customXml" ds:itemID="{7ED1E6E7-9F08-4613-AF23-0B6C90B80709}"/>
</file>

<file path=customXml/itemProps3.xml><?xml version="1.0" encoding="utf-8"?>
<ds:datastoreItem xmlns:ds="http://schemas.openxmlformats.org/officeDocument/2006/customXml" ds:itemID="{5C2A476F-9CB5-42EB-978E-2F04C5CEAE22}"/>
</file>

<file path=docProps/app.xml><?xml version="1.0" encoding="utf-8"?>
<Properties xmlns="http://schemas.openxmlformats.org/officeDocument/2006/extended-properties" xmlns:vt="http://schemas.openxmlformats.org/officeDocument/2006/docPropsVTypes">
  <TotalTime>2912</TotalTime>
  <Words>620</Words>
  <Application>Microsoft Office PowerPoint</Application>
  <PresentationFormat>Widescreen</PresentationFormat>
  <Paragraphs>86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 2</vt:lpstr>
      <vt:lpstr>Office Theme</vt:lpstr>
      <vt:lpstr>Audactive</vt:lpstr>
      <vt:lpstr>About Audactive - overview</vt:lpstr>
      <vt:lpstr>Work over last two years</vt:lpstr>
      <vt:lpstr>The Audactive Partnership</vt:lpstr>
      <vt:lpstr>PowerPoint Presentation</vt:lpstr>
      <vt:lpstr>Demonstration – The platform, www.audactive.com</vt:lpstr>
      <vt:lpstr>Teach Page</vt:lpstr>
      <vt:lpstr>Building a resource</vt:lpstr>
      <vt:lpstr>Building a new resource</vt:lpstr>
      <vt:lpstr>Sharing your resource with students</vt:lpstr>
      <vt:lpstr>Learner view of the resource</vt:lpstr>
      <vt:lpstr>The Gradebook</vt:lpstr>
      <vt:lpstr>Audactive App</vt:lpstr>
      <vt:lpstr>Feedback from Learners</vt:lpstr>
      <vt:lpstr>Feedback from Teachers</vt:lpstr>
      <vt:lpstr>What’s the difference?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Audactive</dc:title>
  <dc:creator>Peter Kilcoyne</dc:creator>
  <cp:lastModifiedBy>Geoff Elliott</cp:lastModifiedBy>
  <cp:revision>11</cp:revision>
  <dcterms:created xsi:type="dcterms:W3CDTF">2022-06-28T09:27:35Z</dcterms:created>
  <dcterms:modified xsi:type="dcterms:W3CDTF">2022-07-03T17:04:12Z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0x0101004D0766E69EDE2840A4CD3D885632AC65</vt:lpwstr>
  </property>
</Properties>
</file>